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64" r:id="rId2"/>
    <p:sldId id="256" r:id="rId3"/>
    <p:sldId id="265" r:id="rId4"/>
    <p:sldId id="257" r:id="rId5"/>
    <p:sldId id="258" r:id="rId6"/>
    <p:sldId id="259" r:id="rId7"/>
    <p:sldId id="260" r:id="rId8"/>
    <p:sldId id="261" r:id="rId9"/>
    <p:sldId id="267" r:id="rId10"/>
    <p:sldId id="262" r:id="rId11"/>
    <p:sldId id="263" r:id="rId12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22" autoAdjust="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3DC2EE-14F9-4D74-8986-F2723D52F7B9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AD489-EA1A-4600-841F-E582EED3A2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72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yandex.ru/u/67a359fbe010db1cff1208e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forms.yandex.ru/u/67a359fbe010db1cff1208ee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rms.yandex.ru/u/67a359fbe010db1cff1208e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готовности воспитателей к реализации пропедевтического курса по обучению детей основам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алгоритмики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инженерии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200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З.П.Соловьева</a:t>
            </a:r>
            <a:r>
              <a:rPr lang="ru-RU" sz="22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методист УМС </a:t>
            </a:r>
          </a:p>
          <a:p>
            <a:pPr algn="r"/>
            <a:r>
              <a:rPr lang="ru-RU" sz="22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Кировскому и Московскому районам</a:t>
            </a:r>
            <a:endParaRPr lang="ru-RU" sz="22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296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февраля-семинар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0" t="44034" r="37116" b="14700"/>
          <a:stretch/>
        </p:blipFill>
        <p:spPr bwMode="auto">
          <a:xfrm>
            <a:off x="467545" y="1628800"/>
            <a:ext cx="8230292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4839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3-4 чел. от ДОО;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Зарегистрироваться на обучение по ссылке </a:t>
            </a:r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(7-10.02) </a:t>
            </a:r>
            <a:r>
              <a:rPr lang="ru-RU" sz="2400" u="sng" dirty="0">
                <a:hlinkClick r:id="rId2"/>
              </a:rPr>
              <a:t>https://forms.yandex.ru/u/67a359fbe010db1cff1208ee/</a:t>
            </a:r>
            <a:r>
              <a:rPr lang="ru-RU" sz="2400" dirty="0"/>
              <a:t>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обучение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309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4" t="41152" r="37143" b="12447"/>
          <a:stretch/>
        </p:blipFill>
        <p:spPr bwMode="auto">
          <a:xfrm>
            <a:off x="611560" y="620688"/>
            <a:ext cx="7805799" cy="4972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951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u="sng" dirty="0">
                <a:hlinkClick r:id="rId2"/>
              </a:rPr>
              <a:t>https://forms.yandex.ru/u/67a359fbe010db1cff1208ee/</a:t>
            </a:r>
            <a:r>
              <a:rPr lang="ru-RU" sz="3600" dirty="0"/>
              <a:t> 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5" t="13638" r="13694" b="5744"/>
          <a:stretch/>
        </p:blipFill>
        <p:spPr bwMode="auto">
          <a:xfrm>
            <a:off x="323528" y="1196752"/>
            <a:ext cx="8636996" cy="5346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41" t="75447" r="-278088" b="-57032"/>
          <a:stretch/>
        </p:blipFill>
        <p:spPr bwMode="auto">
          <a:xfrm>
            <a:off x="9436963" y="4239087"/>
            <a:ext cx="10137309" cy="261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336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0" t="43536" r="37301" b="13078"/>
          <a:stretch/>
        </p:blipFill>
        <p:spPr bwMode="auto">
          <a:xfrm>
            <a:off x="483078" y="621103"/>
            <a:ext cx="8172495" cy="493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513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8" t="43960" r="36810" b="12620"/>
          <a:stretch/>
        </p:blipFill>
        <p:spPr bwMode="auto">
          <a:xfrm>
            <a:off x="311266" y="715992"/>
            <a:ext cx="8398219" cy="4972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488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25" t="44210" r="37027" b="13564"/>
          <a:stretch/>
        </p:blipFill>
        <p:spPr bwMode="auto">
          <a:xfrm>
            <a:off x="395536" y="715992"/>
            <a:ext cx="8558027" cy="4976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853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обучения на 2025 год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8" t="43731" r="38674" b="14290"/>
          <a:stretch/>
        </p:blipFill>
        <p:spPr bwMode="auto">
          <a:xfrm>
            <a:off x="573242" y="1628800"/>
            <a:ext cx="7942659" cy="4805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2167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1" t="44048" r="37259" b="13250"/>
          <a:stretch/>
        </p:blipFill>
        <p:spPr bwMode="auto">
          <a:xfrm>
            <a:off x="489336" y="548680"/>
            <a:ext cx="8329316" cy="554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113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96" t="13146" r="32735" b="4142"/>
          <a:stretch/>
        </p:blipFill>
        <p:spPr bwMode="auto">
          <a:xfrm>
            <a:off x="167613" y="476672"/>
            <a:ext cx="4752528" cy="6079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4" t="9236" r="32977" b="8713"/>
          <a:stretch/>
        </p:blipFill>
        <p:spPr bwMode="auto">
          <a:xfrm>
            <a:off x="4932040" y="1838881"/>
            <a:ext cx="4067125" cy="489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ru-RU" sz="2700" u="sng" dirty="0" smtClean="0">
                <a:hlinkClick r:id="rId4"/>
              </a:rPr>
              <a:t/>
            </a:r>
            <a:br>
              <a:rPr lang="ru-RU" sz="2700" u="sng" dirty="0" smtClean="0">
                <a:hlinkClick r:id="rId4"/>
              </a:rPr>
            </a:br>
            <a:r>
              <a:rPr lang="ru-RU" sz="2700" u="sng" dirty="0">
                <a:hlinkClick r:id="rId4"/>
              </a:rPr>
              <a:t/>
            </a:r>
            <a:br>
              <a:rPr lang="ru-RU" sz="2700" u="sng" dirty="0">
                <a:hlinkClick r:id="rId4"/>
              </a:rPr>
            </a:br>
            <a:r>
              <a:rPr lang="ru-RU" sz="2700" u="sng" dirty="0" smtClean="0">
                <a:hlinkClick r:id="rId4"/>
              </a:rPr>
              <a:t>https</a:t>
            </a:r>
            <a:r>
              <a:rPr lang="ru-RU" sz="2700" u="sng" dirty="0">
                <a:hlinkClick r:id="rId4"/>
              </a:rPr>
              <a:t>://forms.yandex.ru/u/67a359fbe010db1cff1208ee/</a:t>
            </a:r>
            <a:r>
              <a:rPr lang="ru-RU" sz="2700" dirty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3425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34586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55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https://forms.yandex.ru/u/67a359fbe010db1cff1208ee/  </vt:lpstr>
      <vt:lpstr>Презентация PowerPoint</vt:lpstr>
      <vt:lpstr>Презентация PowerPoint</vt:lpstr>
      <vt:lpstr>Презентация PowerPoint</vt:lpstr>
      <vt:lpstr>План обучения на 2025 год</vt:lpstr>
      <vt:lpstr>Презентация PowerPoint</vt:lpstr>
      <vt:lpstr>  https://forms.yandex.ru/u/67a359fbe010db1cff1208ee/  </vt:lpstr>
      <vt:lpstr>13 февраля-семинар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cp:lastPrinted>2025-02-07T07:20:34Z</cp:lastPrinted>
  <dcterms:created xsi:type="dcterms:W3CDTF">2025-02-06T06:23:19Z</dcterms:created>
  <dcterms:modified xsi:type="dcterms:W3CDTF">2025-02-07T08:05:34Z</dcterms:modified>
</cp:coreProperties>
</file>